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1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22C8-BF31-4F83-A73B-5C9331A0542D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2C51-0A41-4522-8B92-20396CC90A3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2C51-0A41-4522-8B92-20396CC90A3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2C51-0A41-4522-8B92-20396CC90A3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08959D-5121-4B1E-88CA-6BC415CEACB1}" type="datetimeFigureOut">
              <a:rPr lang="el-GR" smtClean="0"/>
              <a:pPr/>
              <a:t>5/12/2023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5715DE0-4920-4F70-A05B-F7AB9666AB9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doptathens.gr/" TargetMode="External"/><Relationship Id="rId4" Type="http://schemas.openxmlformats.org/officeDocument/2006/relationships/hyperlink" Target="https://glow.g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ofokleousin.g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214414" y="2285992"/>
            <a:ext cx="7478078" cy="125787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Δ Σ   Ν. &amp;  Π. ΛΥΚΟΓΙΑΝΝΗΣ – Ν. ΝΙΚΟΜΗΔΕΙΑΣ – </a:t>
            </a:r>
            <a:r>
              <a:rPr lang="el-GR" b="1" dirty="0" err="1" smtClean="0">
                <a:latin typeface="Comic Sans MS" pitchFamily="66" charset="0"/>
              </a:rPr>
              <a:t>ΛΑΖΟΧΩΡΙΟΥ</a:t>
            </a:r>
            <a:r>
              <a:rPr lang="el-GR" b="1" smtClean="0">
                <a:latin typeface="Comic Sans MS" pitchFamily="66" charset="0"/>
              </a:rPr>
              <a:t> ΤΑΓΑΡΟΧΩΡΙΟΥ</a:t>
            </a:r>
            <a:endParaRPr lang="el-GR" b="1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14414" y="4071942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sz="2800" b="1" smtClean="0">
                <a:latin typeface="Comic Sans MS" pitchFamily="66" charset="0"/>
              </a:rPr>
              <a:t>Διαπιστώνω - κρίνω - φαντάζομαι – προτείνω για τον τόπο που ζω</a:t>
            </a:r>
            <a:r>
              <a:rPr lang="el-GR" sz="2800" smtClean="0">
                <a:latin typeface="Comic Sans MS" pitchFamily="66" charset="0"/>
              </a:rPr>
              <a:t>.</a:t>
            </a:r>
          </a:p>
          <a:p>
            <a:pPr algn="ctr"/>
            <a:r>
              <a:rPr lang="el-GR" sz="2800" u="sng" smtClean="0">
                <a:latin typeface="Comic Sans MS" pitchFamily="66" charset="0"/>
              </a:rPr>
              <a:t/>
            </a:r>
            <a:br>
              <a:rPr lang="el-GR" sz="2800" u="sng" smtClean="0">
                <a:latin typeface="Comic Sans MS" pitchFamily="66" charset="0"/>
              </a:rPr>
            </a:br>
            <a:r>
              <a:rPr lang="el-GR" sz="2800" b="1" i="1" smtClean="0">
                <a:latin typeface="Comic Sans MS" pitchFamily="66" charset="0"/>
              </a:rPr>
              <a:t>« Ένα πάρκο στο χωριό μας»</a:t>
            </a:r>
            <a:endParaRPr lang="el-GR" sz="2800" b="1" smtClean="0">
              <a:latin typeface="Comic Sans MS" pitchFamily="66" charset="0"/>
            </a:endParaRPr>
          </a:p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C:\Users\user\Desktop\image00078 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643142" y="4919008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Στις πόλεις που ζούμε μα και στα χωριά μάς λείπει το πράσινο κι η ξεγνοιασιά.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Πάρκα ζητάμε εμείς τα παιδιά</a:t>
            </a:r>
          </a:p>
          <a:p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γιατί, όσα και να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΄ναι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, δεν </a:t>
            </a:r>
            <a:r>
              <a:rPr lang="el-GR" sz="2400" b="1" dirty="0" err="1" smtClean="0">
                <a:solidFill>
                  <a:srgbClr val="FFFF00"/>
                </a:solidFill>
                <a:latin typeface="Comic Sans MS" pitchFamily="66" charset="0"/>
              </a:rPr>
              <a:t>είν΄αρκετά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endParaRPr lang="el-GR" sz="24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5143504" y="1142984"/>
            <a:ext cx="371477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smtClean="0">
                <a:solidFill>
                  <a:schemeClr val="tx2"/>
                </a:solidFill>
                <a:latin typeface="Comic Sans MS" pitchFamily="66" charset="0"/>
              </a:rPr>
              <a:t>«Πάρκα τσέπης»</a:t>
            </a:r>
          </a:p>
          <a:p>
            <a:endParaRPr lang="el-GR" sz="2400">
              <a:latin typeface="Comic Sans MS" pitchFamily="66" charset="0"/>
            </a:endParaRPr>
          </a:p>
          <a:p>
            <a:pPr>
              <a:buFont typeface="Wingdings" pitchFamily="2" charset="2"/>
              <a:buChar char="J"/>
            </a:pPr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Μια απάντηση στην  </a:t>
            </a:r>
          </a:p>
          <a:p>
            <a:r>
              <a:rPr lang="el-GR" sz="24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  έλλειψη πρασίνου  στις </a:t>
            </a:r>
          </a:p>
          <a:p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   πυκνοκατοικημένες  </a:t>
            </a:r>
          </a:p>
          <a:p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   περιοχές</a:t>
            </a:r>
          </a:p>
          <a:p>
            <a:pPr>
              <a:buFont typeface="Wingdings" pitchFamily="2" charset="2"/>
              <a:buChar char="J"/>
            </a:pPr>
            <a:endParaRPr lang="el-GR" sz="240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J"/>
            </a:pPr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Μικρές οάσεις στις </a:t>
            </a:r>
          </a:p>
          <a:p>
            <a:r>
              <a:rPr lang="el-GR" sz="24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  γειτονιές των αστικών </a:t>
            </a:r>
          </a:p>
          <a:p>
            <a:r>
              <a:rPr lang="el-GR" sz="2400" smtClean="0">
                <a:solidFill>
                  <a:schemeClr val="tx2"/>
                </a:solidFill>
                <a:latin typeface="Comic Sans MS" pitchFamily="66" charset="0"/>
              </a:rPr>
              <a:t>    κέντρων</a:t>
            </a:r>
            <a:endParaRPr lang="el-GR" sz="2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5 - Εικόνα" descr="C:\Users\user\Desktop\images 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33575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C:\Users\user\Desktop\ELIS2117-600x420 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857628"/>
            <a:ext cx="35719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571604" y="3500438"/>
            <a:ext cx="2714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u="sng">
                <a:solidFill>
                  <a:srgbClr val="008000"/>
                </a:solidFill>
                <a:latin typeface="Comic Sans MS" pitchFamily="66" charset="0"/>
                <a:hlinkClick r:id="rId4"/>
              </a:rPr>
              <a:t>https://glow.gr</a:t>
            </a:r>
            <a:endParaRPr lang="el-GR" sz="1050" u="sng">
              <a:solidFill>
                <a:srgbClr val="008000"/>
              </a:solidFill>
              <a:latin typeface="Comic Sans MS" pitchFamily="66" charset="0"/>
              <a:hlinkClick r:id="rId5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428728" y="6286520"/>
            <a:ext cx="3000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>
                <a:solidFill>
                  <a:srgbClr val="008000"/>
                </a:solidFill>
                <a:latin typeface="Comic Sans MS" pitchFamily="66" charset="0"/>
                <a:hlinkClick r:id="rId5"/>
              </a:rPr>
              <a:t>https://adoptathens.gr</a:t>
            </a:r>
            <a:r>
              <a:rPr lang="en-US" sz="105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el-GR" sz="105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s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174" y="1000109"/>
            <a:ext cx="536759" cy="357189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357290" y="357166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smtClean="0">
                <a:solidFill>
                  <a:schemeClr val="tx2"/>
                </a:solidFill>
                <a:latin typeface="Comic Sans MS" pitchFamily="66" charset="0"/>
              </a:rPr>
              <a:t>Τα πάρκα βελτιώνουν την ποιότητα της ζωής μας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000232" y="100010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chemeClr val="tx2"/>
                </a:solidFill>
                <a:latin typeface="Comic Sans MS" pitchFamily="66" charset="0"/>
              </a:rPr>
              <a:t>Μας ευαισθητοποιούν απέναντι στο περιβάλλον.</a:t>
            </a:r>
            <a:endParaRPr lang="el-GR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user\Desktop\images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536759" cy="357189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2000232" y="150017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chemeClr val="tx2"/>
                </a:solidFill>
                <a:latin typeface="Comic Sans MS" pitchFamily="66" charset="0"/>
              </a:rPr>
              <a:t>Βελτιώνουν το μικροκλίμα  της περιοχής.</a:t>
            </a:r>
            <a:endParaRPr lang="el-GR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1" name="Picture 2" descr="C:\Users\user\Desktop\images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36759" cy="357189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2000232" y="200024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chemeClr val="tx2"/>
                </a:solidFill>
                <a:latin typeface="Comic Sans MS" pitchFamily="66" charset="0"/>
              </a:rPr>
              <a:t>Αποτελούν χώρους αναψυχής / σωματικής άσκησης.</a:t>
            </a:r>
            <a:endParaRPr lang="el-GR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3" name="Picture 2" descr="C:\Users\user\Desktop\images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536759" cy="357189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2000232" y="250030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>
                <a:solidFill>
                  <a:schemeClr val="tx2"/>
                </a:solidFill>
                <a:latin typeface="Comic Sans MS" pitchFamily="66" charset="0"/>
              </a:rPr>
              <a:t>Ομορφαίνουν τις γειτονιές μας.</a:t>
            </a:r>
            <a:endParaRPr lang="el-GR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" name="AutoShape 2" descr="Εγκαινιάστηκε το νέο πάρκο αναψυχής στο Δήμο Ελληνικού - Αργυρούπολης |  in.gr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1" name="Picture 3" descr="C:\Users\user\Desktop\par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928934"/>
            <a:ext cx="5929354" cy="3437423"/>
          </a:xfrm>
          <a:prstGeom prst="rect">
            <a:avLst/>
          </a:prstGeom>
          <a:noFill/>
        </p:spPr>
      </p:pic>
      <p:sp>
        <p:nvSpPr>
          <p:cNvPr id="18" name="17 - TextBox"/>
          <p:cNvSpPr txBox="1"/>
          <p:nvPr/>
        </p:nvSpPr>
        <p:spPr>
          <a:xfrm>
            <a:off x="2357422" y="6357958"/>
            <a:ext cx="4429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mtClean="0">
                <a:latin typeface="Comic Sans MS" pitchFamily="66" charset="0"/>
                <a:hlinkClick r:id="rId4"/>
              </a:rPr>
              <a:t>https://www.sofokleousin.gr</a:t>
            </a:r>
            <a:r>
              <a:rPr lang="en-US" sz="1050" smtClean="0">
                <a:latin typeface="Comic Sans MS" pitchFamily="66" charset="0"/>
              </a:rPr>
              <a:t> </a:t>
            </a:r>
            <a:endParaRPr lang="el-GR" sz="105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apis.mail.yahoo.com/ws/v3/mailboxes/@.id==VjN-QGAKkO_u_pBj6Wo02DdHBXwyuo0J8F14NcHXoJOQg9vgk5U-NSNumDLCM3va5dCDAxR4qIF_IulksdQuleJGcg/messages/@.id==AIKZIpBmQ9jIZV2x4gohwKPrljA/content/parts/@.id==2/thumbnail?appid=YMailNorrinLaunch"/>
          <p:cNvSpPr>
            <a:spLocks noChangeAspect="1" noChangeArrowheads="1"/>
          </p:cNvSpPr>
          <p:nvPr/>
        </p:nvSpPr>
        <p:spPr bwMode="auto">
          <a:xfrm>
            <a:off x="155575" y="-1989138"/>
            <a:ext cx="5543550" cy="414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11" name="Picture 3" descr="C:\Users\user\Desktop\thumbnail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3619973" cy="2708276"/>
          </a:xfrm>
          <a:prstGeom prst="rect">
            <a:avLst/>
          </a:prstGeom>
          <a:noFill/>
        </p:spPr>
      </p:pic>
      <p:pic>
        <p:nvPicPr>
          <p:cNvPr id="17412" name="Picture 4" descr="C:\Users\user\Desktop\thumbnail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71810"/>
            <a:ext cx="3532998" cy="264320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4714876" y="1214422"/>
            <a:ext cx="4429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smtClean="0">
                <a:solidFill>
                  <a:schemeClr val="tx2"/>
                </a:solidFill>
                <a:latin typeface="Comic Sans MS" pitchFamily="66" charset="0"/>
              </a:rPr>
              <a:t>Νέα Νικομήδεια:  </a:t>
            </a:r>
            <a:r>
              <a:rPr lang="el-GR" sz="2800" b="1" smtClean="0">
                <a:solidFill>
                  <a:schemeClr val="tx2"/>
                </a:solidFill>
                <a:latin typeface="Comic Sans MS" pitchFamily="66" charset="0"/>
              </a:rPr>
              <a:t>Υπάρχει ένας χώρος αναξιοποίητος (παλιότερα ήταν παιδική χαρά).</a:t>
            </a:r>
          </a:p>
          <a:p>
            <a:endParaRPr lang="el-GR" sz="2800" b="1" smtClean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el-GR" sz="2800" b="1" smtClean="0">
                <a:solidFill>
                  <a:schemeClr val="tx2"/>
                </a:solidFill>
                <a:latin typeface="Comic Sans MS" pitchFamily="66" charset="0"/>
              </a:rPr>
              <a:t>Θα μπορούσε να μεταμορφωθεί σε ένα όμορφο πάρκο.</a:t>
            </a:r>
          </a:p>
          <a:p>
            <a:endParaRPr lang="el-GR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00100" y="571480"/>
            <a:ext cx="8143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u="sng" dirty="0" smtClean="0">
                <a:solidFill>
                  <a:schemeClr val="tx2"/>
                </a:solidFill>
                <a:latin typeface="Comic Sans MS" pitchFamily="66" charset="0"/>
              </a:rPr>
              <a:t>Προτείνουμε: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2800" dirty="0" smtClean="0">
                <a:solidFill>
                  <a:schemeClr val="tx2"/>
                </a:solidFill>
                <a:latin typeface="Comic Sans MS" pitchFamily="66" charset="0"/>
              </a:rPr>
              <a:t>Να  </a:t>
            </a: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κατασκευαστεί νέα περίφραξη.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 Να τοποθετηθεί φωτισμός.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 Να φυτευτούν δέντρα και γκαζόν.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 Να κατασκευαστούν παρτέρια λουλουδιών.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 Να εγκατασταθεί σύστημα ποτίσματος </a:t>
            </a:r>
            <a:r>
              <a:rPr lang="en-US" sz="2700" dirty="0" smtClean="0">
                <a:solidFill>
                  <a:schemeClr val="tx2"/>
                </a:solidFill>
                <a:latin typeface="Comic Sans MS" pitchFamily="66" charset="0"/>
              </a:rPr>
              <a:t>/</a:t>
            </a: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βρύσες</a:t>
            </a:r>
            <a:endParaRPr lang="el-GR" sz="27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 Να κατασκευαστούν παγκάκια / κιόσκι.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dirty="0" smtClean="0">
                <a:solidFill>
                  <a:schemeClr val="tx2"/>
                </a:solidFill>
                <a:latin typeface="Comic Sans MS" pitchFamily="66" charset="0"/>
              </a:rPr>
              <a:t> Να τοποθετηθούν κάδοι σκουπιδιών.</a:t>
            </a:r>
          </a:p>
          <a:p>
            <a:pPr algn="just">
              <a:buFont typeface="Wingdings" pitchFamily="2" charset="2"/>
              <a:buChar char="ü"/>
            </a:pPr>
            <a:endParaRPr lang="el-GR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l-GR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000100" y="571480"/>
            <a:ext cx="814390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l-GR" sz="4000" b="1" u="sng" smtClean="0">
                <a:solidFill>
                  <a:schemeClr val="tx2"/>
                </a:solidFill>
                <a:latin typeface="Comic Sans MS" pitchFamily="66" charset="0"/>
              </a:rPr>
              <a:t>Εμείς, οι μαθητές/τριες , εθελοντικά μπορούμε να συνεισφέρουμε: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Κατασκευάζοντας ξύλινα παρτέρια</a:t>
            </a:r>
          </a:p>
          <a:p>
            <a:pPr>
              <a:buFont typeface="Wingdings" pitchFamily="2" charset="2"/>
              <a:buChar char="ü"/>
            </a:pP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Φυτεύοντας τα δέντρα και τα λουλούδια και </a:t>
            </a:r>
          </a:p>
          <a:p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   φροντίζοντάς τα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Βάφοντας την περίφραξη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Μεριμνώντας για την καθαριότητα του χώρου</a:t>
            </a:r>
          </a:p>
          <a:p>
            <a:pPr>
              <a:buFont typeface="Wingdings" pitchFamily="2" charset="2"/>
              <a:buChar char="ü"/>
            </a:pP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700" smtClean="0">
                <a:solidFill>
                  <a:schemeClr val="tx2"/>
                </a:solidFill>
                <a:latin typeface="Comic Sans MS" pitchFamily="66" charset="0"/>
              </a:rPr>
              <a:t>K</a:t>
            </a:r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ατασκευάζοντας και τοποθετώντας ξύλινες </a:t>
            </a:r>
          </a:p>
          <a:p>
            <a:r>
              <a:rPr lang="el-GR" sz="2700" smtClean="0">
                <a:solidFill>
                  <a:schemeClr val="tx2"/>
                </a:solidFill>
                <a:latin typeface="Comic Sans MS" pitchFamily="66" charset="0"/>
              </a:rPr>
              <a:t>    πινακίδες </a:t>
            </a:r>
          </a:p>
          <a:p>
            <a:pPr>
              <a:spcAft>
                <a:spcPts val="1200"/>
              </a:spcAft>
            </a:pPr>
            <a:endParaRPr lang="el-GR" sz="2700" b="1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l-GR" sz="4000" b="1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l-GR" sz="270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l-GR" sz="2700" smtClean="0">
              <a:solidFill>
                <a:schemeClr val="tx2"/>
              </a:solidFill>
              <a:latin typeface="Comic Sans MS" pitchFamily="66" charset="0"/>
            </a:endParaRPr>
          </a:p>
          <a:p>
            <a:endParaRPr lang="el-GR" sz="4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endParaRPr lang="el-GR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14810" y="142852"/>
            <a:ext cx="4786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  <a:latin typeface="Comic Sans MS" pitchFamily="66" charset="0"/>
              </a:rPr>
              <a:t>Φανταζόμαστε έναν ασφαλή χώρο πρασίνου που θα στολίσει το χωριό μας, έναν χώρο παιχνιδιού, άθλησης και  χαλάρωσης ιδανικό και για σχολικές εκδρομές.  </a:t>
            </a:r>
            <a:endParaRPr lang="el-GR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4 - Εικόνα" descr="C:\Users\user\Desktop\Scan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600079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- Οριζόντιος πάπυρος"/>
          <p:cNvSpPr/>
          <p:nvPr/>
        </p:nvSpPr>
        <p:spPr>
          <a:xfrm>
            <a:off x="1979712" y="1484784"/>
            <a:ext cx="5976664" cy="4176464"/>
          </a:xfrm>
          <a:prstGeom prst="horizontalScroll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solidFill>
                  <a:schemeClr val="tx2"/>
                </a:solidFill>
                <a:latin typeface="Comic Sans MS" pitchFamily="66" charset="0"/>
              </a:rPr>
              <a:t>Ευχαριστούμε για την προσοχή σας!</a:t>
            </a:r>
            <a:endParaRPr lang="el-GR" sz="4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</TotalTime>
  <Words>275</Words>
  <Application>Microsoft Office PowerPoint</Application>
  <PresentationFormat>Προβολή στην οθόνη (4:3)</PresentationFormat>
  <Paragraphs>51</Paragraphs>
  <Slides>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Ηλιοστάσιο</vt:lpstr>
      <vt:lpstr>Δ Σ   Ν. &amp;  Π. ΛΥΚΟΓΙΑΝΝΗΣ – Ν. ΝΙΚΟΜΗΔΕΙΑΣ – ΛΑΖΟΧΩΡΙΟΥ ΤΑΓΑΡΟΧΩΡΙΟΥ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 Σ   Ν. &amp;  Π. ΛΥΚΟΓΙΑΝΝΗΣ – Ν. ΝΙΚΟΜΗΔΕΙΑΣ – ΛΑΖΟΧΩΡΙΟΥ ΤΑΓΑΡΟΧΩΡΙΟΥ</dc:title>
  <dc:creator>user</dc:creator>
  <cp:lastModifiedBy>User</cp:lastModifiedBy>
  <cp:revision>37</cp:revision>
  <dcterms:created xsi:type="dcterms:W3CDTF">2023-11-24T16:57:25Z</dcterms:created>
  <dcterms:modified xsi:type="dcterms:W3CDTF">2023-12-05T11:41:24Z</dcterms:modified>
</cp:coreProperties>
</file>